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76" r:id="rId6"/>
    <p:sldId id="259" r:id="rId7"/>
    <p:sldId id="261" r:id="rId8"/>
    <p:sldId id="262" r:id="rId9"/>
    <p:sldId id="280" r:id="rId10"/>
    <p:sldId id="279" r:id="rId11"/>
    <p:sldId id="278" r:id="rId12"/>
    <p:sldId id="260" r:id="rId13"/>
    <p:sldId id="268" r:id="rId14"/>
    <p:sldId id="263" r:id="rId15"/>
    <p:sldId id="264" r:id="rId16"/>
    <p:sldId id="266" r:id="rId17"/>
    <p:sldId id="267" r:id="rId18"/>
    <p:sldId id="281" r:id="rId19"/>
    <p:sldId id="269" r:id="rId20"/>
    <p:sldId id="270" r:id="rId21"/>
    <p:sldId id="273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4"/>
    <p:restoredTop sz="89756"/>
  </p:normalViewPr>
  <p:slideViewPr>
    <p:cSldViewPr snapToGrid="0" snapToObjects="1">
      <p:cViewPr varScale="1">
        <p:scale>
          <a:sx n="115" d="100"/>
          <a:sy n="115" d="100"/>
        </p:scale>
        <p:origin x="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5E9C6-31F5-3B4B-BCA8-BCCC6A844435}" type="doc">
      <dgm:prSet loTypeId="urn:microsoft.com/office/officeart/2005/8/layout/orgChart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806D9D-66F4-6E4D-B4A0-B1CE3DEB82D7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3D6C3174-ECB3-7C4E-959D-9A619115A93C}" type="parTrans" cxnId="{7A3CA629-2810-5243-90B4-0FEEDD795A2E}">
      <dgm:prSet/>
      <dgm:spPr/>
      <dgm:t>
        <a:bodyPr/>
        <a:lstStyle/>
        <a:p>
          <a:endParaRPr lang="en-US"/>
        </a:p>
      </dgm:t>
    </dgm:pt>
    <dgm:pt modelId="{E29F7102-23A5-B94F-BFDD-109BC6C0AA92}" type="sibTrans" cxnId="{7A3CA629-2810-5243-90B4-0FEEDD795A2E}">
      <dgm:prSet/>
      <dgm:spPr/>
      <dgm:t>
        <a:bodyPr/>
        <a:lstStyle/>
        <a:p>
          <a:endParaRPr lang="en-US"/>
        </a:p>
      </dgm:t>
    </dgm:pt>
    <dgm:pt modelId="{47A227DF-7F1C-A141-81C9-EA4C07EF2429}">
      <dgm:prSet phldrT="[Text]"/>
      <dgm:spPr/>
      <dgm:t>
        <a:bodyPr/>
        <a:lstStyle/>
        <a:p>
          <a:r>
            <a:rPr lang="en-US" dirty="0"/>
            <a:t>Sequoia</a:t>
          </a:r>
        </a:p>
      </dgm:t>
    </dgm:pt>
    <dgm:pt modelId="{2FA84365-D801-E44A-A9AA-C804EF5DE15C}" type="parTrans" cxnId="{3810DF72-C714-5E4D-BF34-B6BCE033C5F2}">
      <dgm:prSet/>
      <dgm:spPr/>
      <dgm:t>
        <a:bodyPr/>
        <a:lstStyle/>
        <a:p>
          <a:endParaRPr lang="en-US"/>
        </a:p>
      </dgm:t>
    </dgm:pt>
    <dgm:pt modelId="{99463D52-5319-9941-8FC0-AF1722DD0793}" type="sibTrans" cxnId="{3810DF72-C714-5E4D-BF34-B6BCE033C5F2}">
      <dgm:prSet/>
      <dgm:spPr/>
      <dgm:t>
        <a:bodyPr/>
        <a:lstStyle/>
        <a:p>
          <a:endParaRPr lang="en-US"/>
        </a:p>
      </dgm:t>
    </dgm:pt>
    <dgm:pt modelId="{E91961A5-FE91-514F-8704-0FB7EB294040}">
      <dgm:prSet phldrT="[Text]"/>
      <dgm:spPr/>
      <dgm:t>
        <a:bodyPr/>
        <a:lstStyle/>
        <a:p>
          <a:r>
            <a:rPr lang="en-US" dirty="0"/>
            <a:t>Catalpa</a:t>
          </a:r>
        </a:p>
      </dgm:t>
    </dgm:pt>
    <dgm:pt modelId="{B67361FC-FA31-F948-BFB7-FD8D14CC250C}" type="parTrans" cxnId="{1AAE829C-09A1-AD4A-8C7F-E8B00CB64AEF}">
      <dgm:prSet/>
      <dgm:spPr/>
      <dgm:t>
        <a:bodyPr/>
        <a:lstStyle/>
        <a:p>
          <a:endParaRPr lang="en-US"/>
        </a:p>
      </dgm:t>
    </dgm:pt>
    <dgm:pt modelId="{CB645972-81CB-5C42-AE10-3758A81E2F78}" type="sibTrans" cxnId="{1AAE829C-09A1-AD4A-8C7F-E8B00CB64AEF}">
      <dgm:prSet/>
      <dgm:spPr/>
      <dgm:t>
        <a:bodyPr/>
        <a:lstStyle/>
        <a:p>
          <a:endParaRPr lang="en-US"/>
        </a:p>
      </dgm:t>
    </dgm:pt>
    <dgm:pt modelId="{7A04CD89-7C54-AE4D-83C6-257BFF2E9F63}">
      <dgm:prSet phldrT="[Text]"/>
      <dgm:spPr/>
      <dgm:t>
        <a:bodyPr/>
        <a:lstStyle/>
        <a:p>
          <a:r>
            <a:rPr lang="en-US" dirty="0"/>
            <a:t>Maple</a:t>
          </a:r>
        </a:p>
      </dgm:t>
    </dgm:pt>
    <dgm:pt modelId="{2B9DAAEF-E36D-924A-86BB-68BEE516B0AD}" type="parTrans" cxnId="{7B1FD2B1-0B70-E644-A4F8-6C3127176EDF}">
      <dgm:prSet/>
      <dgm:spPr/>
      <dgm:t>
        <a:bodyPr/>
        <a:lstStyle/>
        <a:p>
          <a:endParaRPr lang="en-US"/>
        </a:p>
      </dgm:t>
    </dgm:pt>
    <dgm:pt modelId="{FBAA7BF1-6C69-454C-A421-CD1EDFB265E6}" type="sibTrans" cxnId="{7B1FD2B1-0B70-E644-A4F8-6C3127176EDF}">
      <dgm:prSet/>
      <dgm:spPr/>
      <dgm:t>
        <a:bodyPr/>
        <a:lstStyle/>
        <a:p>
          <a:endParaRPr lang="en-US"/>
        </a:p>
      </dgm:t>
    </dgm:pt>
    <dgm:pt modelId="{C67A7487-79F2-B34C-8B33-8C621350342C}">
      <dgm:prSet/>
      <dgm:spPr/>
      <dgm:t>
        <a:bodyPr/>
        <a:lstStyle/>
        <a:p>
          <a:r>
            <a:rPr lang="en-US" dirty="0" err="1"/>
            <a:t>hpcwoods</a:t>
          </a:r>
          <a:endParaRPr lang="en-US" dirty="0"/>
        </a:p>
      </dgm:t>
    </dgm:pt>
    <dgm:pt modelId="{08B1D688-E565-AF42-A353-6B3C667F44ED}" type="parTrans" cxnId="{AF676E7C-2DCA-A844-A465-649DA1E4D077}">
      <dgm:prSet/>
      <dgm:spPr/>
      <dgm:t>
        <a:bodyPr/>
        <a:lstStyle/>
        <a:p>
          <a:endParaRPr lang="en-US"/>
        </a:p>
      </dgm:t>
    </dgm:pt>
    <dgm:pt modelId="{B3D15777-9CC8-5A49-9414-06618D3F54A6}" type="sibTrans" cxnId="{AF676E7C-2DCA-A844-A465-649DA1E4D077}">
      <dgm:prSet/>
      <dgm:spPr/>
      <dgm:t>
        <a:bodyPr/>
        <a:lstStyle/>
        <a:p>
          <a:endParaRPr lang="en-US"/>
        </a:p>
      </dgm:t>
    </dgm:pt>
    <dgm:pt modelId="{9E64FF24-6F99-3741-8E24-E129C77304F1}" type="pres">
      <dgm:prSet presAssocID="{3AD5E9C6-31F5-3B4B-BCA8-BCCC6A8444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2C2C0D-F94E-F94E-870B-E02869071AD0}" type="pres">
      <dgm:prSet presAssocID="{31806D9D-66F4-6E4D-B4A0-B1CE3DEB82D7}" presName="hierRoot1" presStyleCnt="0">
        <dgm:presLayoutVars>
          <dgm:hierBranch val="init"/>
        </dgm:presLayoutVars>
      </dgm:prSet>
      <dgm:spPr/>
    </dgm:pt>
    <dgm:pt modelId="{487C3F95-2497-544D-91A7-00EC2C9151FE}" type="pres">
      <dgm:prSet presAssocID="{31806D9D-66F4-6E4D-B4A0-B1CE3DEB82D7}" presName="rootComposite1" presStyleCnt="0"/>
      <dgm:spPr/>
    </dgm:pt>
    <dgm:pt modelId="{338E6B01-4992-A349-8B95-57A3FEBA6E3E}" type="pres">
      <dgm:prSet presAssocID="{31806D9D-66F4-6E4D-B4A0-B1CE3DEB82D7}" presName="rootText1" presStyleLbl="node0" presStyleIdx="0" presStyleCnt="1" custLinFactY="-60556" custLinFactNeighborX="20" custLinFactNeighborY="-100000">
        <dgm:presLayoutVars>
          <dgm:chPref val="3"/>
        </dgm:presLayoutVars>
      </dgm:prSet>
      <dgm:spPr/>
    </dgm:pt>
    <dgm:pt modelId="{6273F373-B946-2642-B932-F2A33E26E437}" type="pres">
      <dgm:prSet presAssocID="{31806D9D-66F4-6E4D-B4A0-B1CE3DEB82D7}" presName="rootConnector1" presStyleLbl="node1" presStyleIdx="0" presStyleCnt="0"/>
      <dgm:spPr/>
    </dgm:pt>
    <dgm:pt modelId="{BF202017-76F7-CD46-BCDF-8FCEEC35BDEE}" type="pres">
      <dgm:prSet presAssocID="{31806D9D-66F4-6E4D-B4A0-B1CE3DEB82D7}" presName="hierChild2" presStyleCnt="0"/>
      <dgm:spPr/>
    </dgm:pt>
    <dgm:pt modelId="{966FBDCC-2E8B-D944-A5F8-9C99A794FBB7}" type="pres">
      <dgm:prSet presAssocID="{2FA84365-D801-E44A-A9AA-C804EF5DE15C}" presName="Name37" presStyleLbl="parChTrans1D2" presStyleIdx="0" presStyleCnt="4"/>
      <dgm:spPr/>
    </dgm:pt>
    <dgm:pt modelId="{9227E277-5932-824D-8A97-0FC8676D8815}" type="pres">
      <dgm:prSet presAssocID="{47A227DF-7F1C-A141-81C9-EA4C07EF2429}" presName="hierRoot2" presStyleCnt="0">
        <dgm:presLayoutVars>
          <dgm:hierBranch val="init"/>
        </dgm:presLayoutVars>
      </dgm:prSet>
      <dgm:spPr/>
    </dgm:pt>
    <dgm:pt modelId="{1AB1312D-FFB3-A348-A5E2-918E62381B85}" type="pres">
      <dgm:prSet presAssocID="{47A227DF-7F1C-A141-81C9-EA4C07EF2429}" presName="rootComposite" presStyleCnt="0"/>
      <dgm:spPr/>
    </dgm:pt>
    <dgm:pt modelId="{D03BE1D0-023E-C34B-BA96-C3D8DAC7CFAC}" type="pres">
      <dgm:prSet presAssocID="{47A227DF-7F1C-A141-81C9-EA4C07EF2429}" presName="rootText" presStyleLbl="node2" presStyleIdx="0" presStyleCnt="4" custLinFactNeighborX="60520" custLinFactNeighborY="6204">
        <dgm:presLayoutVars>
          <dgm:chPref val="3"/>
        </dgm:presLayoutVars>
      </dgm:prSet>
      <dgm:spPr/>
    </dgm:pt>
    <dgm:pt modelId="{AD59FC0C-5414-C448-AEC9-9B1F8FB91D15}" type="pres">
      <dgm:prSet presAssocID="{47A227DF-7F1C-A141-81C9-EA4C07EF2429}" presName="rootConnector" presStyleLbl="node2" presStyleIdx="0" presStyleCnt="4"/>
      <dgm:spPr/>
    </dgm:pt>
    <dgm:pt modelId="{121F7990-272A-DD4F-9C02-BE7520CB73B8}" type="pres">
      <dgm:prSet presAssocID="{47A227DF-7F1C-A141-81C9-EA4C07EF2429}" presName="hierChild4" presStyleCnt="0"/>
      <dgm:spPr/>
    </dgm:pt>
    <dgm:pt modelId="{E2BD3042-0B57-FA42-BB7E-38D2B43F8D2D}" type="pres">
      <dgm:prSet presAssocID="{47A227DF-7F1C-A141-81C9-EA4C07EF2429}" presName="hierChild5" presStyleCnt="0"/>
      <dgm:spPr/>
    </dgm:pt>
    <dgm:pt modelId="{5554B078-4122-114A-9F41-AF4F912FEE60}" type="pres">
      <dgm:prSet presAssocID="{B67361FC-FA31-F948-BFB7-FD8D14CC250C}" presName="Name37" presStyleLbl="parChTrans1D2" presStyleIdx="1" presStyleCnt="4"/>
      <dgm:spPr/>
    </dgm:pt>
    <dgm:pt modelId="{FE9CB1A2-7EA5-DB41-9958-425BE57C5997}" type="pres">
      <dgm:prSet presAssocID="{E91961A5-FE91-514F-8704-0FB7EB294040}" presName="hierRoot2" presStyleCnt="0">
        <dgm:presLayoutVars>
          <dgm:hierBranch val="init"/>
        </dgm:presLayoutVars>
      </dgm:prSet>
      <dgm:spPr/>
    </dgm:pt>
    <dgm:pt modelId="{091B40C7-614D-E041-9DD8-3470082D16D2}" type="pres">
      <dgm:prSet presAssocID="{E91961A5-FE91-514F-8704-0FB7EB294040}" presName="rootComposite" presStyleCnt="0"/>
      <dgm:spPr/>
    </dgm:pt>
    <dgm:pt modelId="{DE3A3BB8-60D1-2F4D-B647-A95256A169AB}" type="pres">
      <dgm:prSet presAssocID="{E91961A5-FE91-514F-8704-0FB7EB294040}" presName="rootText" presStyleLbl="node2" presStyleIdx="1" presStyleCnt="4" custLinFactNeighborX="60520" custLinFactNeighborY="6204">
        <dgm:presLayoutVars>
          <dgm:chPref val="3"/>
        </dgm:presLayoutVars>
      </dgm:prSet>
      <dgm:spPr/>
    </dgm:pt>
    <dgm:pt modelId="{69663452-A64B-344C-8D4F-ED62E5B4B44A}" type="pres">
      <dgm:prSet presAssocID="{E91961A5-FE91-514F-8704-0FB7EB294040}" presName="rootConnector" presStyleLbl="node2" presStyleIdx="1" presStyleCnt="4"/>
      <dgm:spPr/>
    </dgm:pt>
    <dgm:pt modelId="{6EE1B405-8A0F-654D-81BF-AD3CBE0C88FA}" type="pres">
      <dgm:prSet presAssocID="{E91961A5-FE91-514F-8704-0FB7EB294040}" presName="hierChild4" presStyleCnt="0"/>
      <dgm:spPr/>
    </dgm:pt>
    <dgm:pt modelId="{60284CE5-8461-4D46-8652-188F7D1B956B}" type="pres">
      <dgm:prSet presAssocID="{E91961A5-FE91-514F-8704-0FB7EB294040}" presName="hierChild5" presStyleCnt="0"/>
      <dgm:spPr/>
    </dgm:pt>
    <dgm:pt modelId="{6773D259-6EA0-CB4D-B006-EC545AB7F875}" type="pres">
      <dgm:prSet presAssocID="{2B9DAAEF-E36D-924A-86BB-68BEE516B0AD}" presName="Name37" presStyleLbl="parChTrans1D2" presStyleIdx="2" presStyleCnt="4"/>
      <dgm:spPr/>
    </dgm:pt>
    <dgm:pt modelId="{1D4B1BD0-77F8-0941-899F-CDA51C97DB39}" type="pres">
      <dgm:prSet presAssocID="{7A04CD89-7C54-AE4D-83C6-257BFF2E9F63}" presName="hierRoot2" presStyleCnt="0">
        <dgm:presLayoutVars>
          <dgm:hierBranch val="init"/>
        </dgm:presLayoutVars>
      </dgm:prSet>
      <dgm:spPr/>
    </dgm:pt>
    <dgm:pt modelId="{ED6017E8-3FD7-6C4C-81D0-AF520304B653}" type="pres">
      <dgm:prSet presAssocID="{7A04CD89-7C54-AE4D-83C6-257BFF2E9F63}" presName="rootComposite" presStyleCnt="0"/>
      <dgm:spPr/>
    </dgm:pt>
    <dgm:pt modelId="{1C7A0491-F7CA-784A-8E41-E56C5CF01757}" type="pres">
      <dgm:prSet presAssocID="{7A04CD89-7C54-AE4D-83C6-257BFF2E9F63}" presName="rootText" presStyleLbl="node2" presStyleIdx="2" presStyleCnt="4" custLinFactNeighborX="60520" custLinFactNeighborY="6204">
        <dgm:presLayoutVars>
          <dgm:chPref val="3"/>
        </dgm:presLayoutVars>
      </dgm:prSet>
      <dgm:spPr/>
    </dgm:pt>
    <dgm:pt modelId="{FF715095-B2A1-C245-B061-741ACC1F072A}" type="pres">
      <dgm:prSet presAssocID="{7A04CD89-7C54-AE4D-83C6-257BFF2E9F63}" presName="rootConnector" presStyleLbl="node2" presStyleIdx="2" presStyleCnt="4"/>
      <dgm:spPr/>
    </dgm:pt>
    <dgm:pt modelId="{51A48AA7-EF1E-B348-82D6-D4AEC5D4145A}" type="pres">
      <dgm:prSet presAssocID="{7A04CD89-7C54-AE4D-83C6-257BFF2E9F63}" presName="hierChild4" presStyleCnt="0"/>
      <dgm:spPr/>
    </dgm:pt>
    <dgm:pt modelId="{C5AC81EC-6AFE-5E4D-A3F9-C9E28B90A558}" type="pres">
      <dgm:prSet presAssocID="{7A04CD89-7C54-AE4D-83C6-257BFF2E9F63}" presName="hierChild5" presStyleCnt="0"/>
      <dgm:spPr/>
    </dgm:pt>
    <dgm:pt modelId="{FB347142-D37C-E946-934C-A3DC85F44684}" type="pres">
      <dgm:prSet presAssocID="{08B1D688-E565-AF42-A353-6B3C667F44ED}" presName="Name37" presStyleLbl="parChTrans1D2" presStyleIdx="3" presStyleCnt="4"/>
      <dgm:spPr/>
    </dgm:pt>
    <dgm:pt modelId="{D1205C49-94C6-004E-9CDC-5A243F845508}" type="pres">
      <dgm:prSet presAssocID="{C67A7487-79F2-B34C-8B33-8C621350342C}" presName="hierRoot2" presStyleCnt="0">
        <dgm:presLayoutVars>
          <dgm:hierBranch val="init"/>
        </dgm:presLayoutVars>
      </dgm:prSet>
      <dgm:spPr/>
    </dgm:pt>
    <dgm:pt modelId="{20BE9BAB-4AE6-3144-B53E-960ECD91ECAB}" type="pres">
      <dgm:prSet presAssocID="{C67A7487-79F2-B34C-8B33-8C621350342C}" presName="rootComposite" presStyleCnt="0"/>
      <dgm:spPr/>
    </dgm:pt>
    <dgm:pt modelId="{142573B1-7B4F-E544-971C-F341792D7CD2}" type="pres">
      <dgm:prSet presAssocID="{C67A7487-79F2-B34C-8B33-8C621350342C}" presName="rootText" presStyleLbl="node2" presStyleIdx="3" presStyleCnt="4" custLinFactX="-81480" custLinFactY="-51978" custLinFactNeighborX="-100000" custLinFactNeighborY="-100000">
        <dgm:presLayoutVars>
          <dgm:chPref val="3"/>
        </dgm:presLayoutVars>
      </dgm:prSet>
      <dgm:spPr/>
    </dgm:pt>
    <dgm:pt modelId="{5EA9686B-8B3D-DD4A-8511-D54C741B1E09}" type="pres">
      <dgm:prSet presAssocID="{C67A7487-79F2-B34C-8B33-8C621350342C}" presName="rootConnector" presStyleLbl="node2" presStyleIdx="3" presStyleCnt="4"/>
      <dgm:spPr/>
    </dgm:pt>
    <dgm:pt modelId="{DF17983B-D8CA-1140-BE59-480141DAF388}" type="pres">
      <dgm:prSet presAssocID="{C67A7487-79F2-B34C-8B33-8C621350342C}" presName="hierChild4" presStyleCnt="0"/>
      <dgm:spPr/>
    </dgm:pt>
    <dgm:pt modelId="{66CB47B8-5A47-5A42-ADF2-6A5E3D929A57}" type="pres">
      <dgm:prSet presAssocID="{C67A7487-79F2-B34C-8B33-8C621350342C}" presName="hierChild5" presStyleCnt="0"/>
      <dgm:spPr/>
    </dgm:pt>
    <dgm:pt modelId="{ADBCA6FD-B6EA-9349-A4DA-1EABB80AE369}" type="pres">
      <dgm:prSet presAssocID="{31806D9D-66F4-6E4D-B4A0-B1CE3DEB82D7}" presName="hierChild3" presStyleCnt="0"/>
      <dgm:spPr/>
    </dgm:pt>
  </dgm:ptLst>
  <dgm:cxnLst>
    <dgm:cxn modelId="{0E6EFB0C-A9DD-4840-AC53-8114DB112B5F}" type="presOf" srcId="{7A04CD89-7C54-AE4D-83C6-257BFF2E9F63}" destId="{FF715095-B2A1-C245-B061-741ACC1F072A}" srcOrd="1" destOrd="0" presId="urn:microsoft.com/office/officeart/2005/8/layout/orgChart1"/>
    <dgm:cxn modelId="{2C2EB827-87CD-AE4A-84DE-781A43191E9E}" type="presOf" srcId="{2FA84365-D801-E44A-A9AA-C804EF5DE15C}" destId="{966FBDCC-2E8B-D944-A5F8-9C99A794FBB7}" srcOrd="0" destOrd="0" presId="urn:microsoft.com/office/officeart/2005/8/layout/orgChart1"/>
    <dgm:cxn modelId="{7A3CA629-2810-5243-90B4-0FEEDD795A2E}" srcId="{3AD5E9C6-31F5-3B4B-BCA8-BCCC6A844435}" destId="{31806D9D-66F4-6E4D-B4A0-B1CE3DEB82D7}" srcOrd="0" destOrd="0" parTransId="{3D6C3174-ECB3-7C4E-959D-9A619115A93C}" sibTransId="{E29F7102-23A5-B94F-BFDD-109BC6C0AA92}"/>
    <dgm:cxn modelId="{CAEE5339-4388-9E42-BD36-44C6626EBF1A}" type="presOf" srcId="{C67A7487-79F2-B34C-8B33-8C621350342C}" destId="{142573B1-7B4F-E544-971C-F341792D7CD2}" srcOrd="0" destOrd="0" presId="urn:microsoft.com/office/officeart/2005/8/layout/orgChart1"/>
    <dgm:cxn modelId="{5CF8753A-C816-EF46-9833-865F7CFD853C}" type="presOf" srcId="{E91961A5-FE91-514F-8704-0FB7EB294040}" destId="{DE3A3BB8-60D1-2F4D-B647-A95256A169AB}" srcOrd="0" destOrd="0" presId="urn:microsoft.com/office/officeart/2005/8/layout/orgChart1"/>
    <dgm:cxn modelId="{122D6B3B-B70C-D44F-80C7-4A70CA222D6B}" type="presOf" srcId="{B67361FC-FA31-F948-BFB7-FD8D14CC250C}" destId="{5554B078-4122-114A-9F41-AF4F912FEE60}" srcOrd="0" destOrd="0" presId="urn:microsoft.com/office/officeart/2005/8/layout/orgChart1"/>
    <dgm:cxn modelId="{CFBA0452-DF33-714B-9B28-44A8ECE2E9C9}" type="presOf" srcId="{7A04CD89-7C54-AE4D-83C6-257BFF2E9F63}" destId="{1C7A0491-F7CA-784A-8E41-E56C5CF01757}" srcOrd="0" destOrd="0" presId="urn:microsoft.com/office/officeart/2005/8/layout/orgChart1"/>
    <dgm:cxn modelId="{E6561D6C-7682-A14E-B647-3C2FE1BD1ABF}" type="presOf" srcId="{47A227DF-7F1C-A141-81C9-EA4C07EF2429}" destId="{AD59FC0C-5414-C448-AEC9-9B1F8FB91D15}" srcOrd="1" destOrd="0" presId="urn:microsoft.com/office/officeart/2005/8/layout/orgChart1"/>
    <dgm:cxn modelId="{3810DF72-C714-5E4D-BF34-B6BCE033C5F2}" srcId="{31806D9D-66F4-6E4D-B4A0-B1CE3DEB82D7}" destId="{47A227DF-7F1C-A141-81C9-EA4C07EF2429}" srcOrd="0" destOrd="0" parTransId="{2FA84365-D801-E44A-A9AA-C804EF5DE15C}" sibTransId="{99463D52-5319-9941-8FC0-AF1722DD0793}"/>
    <dgm:cxn modelId="{E9941675-F575-FB4D-9AFA-9167440752BC}" type="presOf" srcId="{E91961A5-FE91-514F-8704-0FB7EB294040}" destId="{69663452-A64B-344C-8D4F-ED62E5B4B44A}" srcOrd="1" destOrd="0" presId="urn:microsoft.com/office/officeart/2005/8/layout/orgChart1"/>
    <dgm:cxn modelId="{AF676E7C-2DCA-A844-A465-649DA1E4D077}" srcId="{31806D9D-66F4-6E4D-B4A0-B1CE3DEB82D7}" destId="{C67A7487-79F2-B34C-8B33-8C621350342C}" srcOrd="3" destOrd="0" parTransId="{08B1D688-E565-AF42-A353-6B3C667F44ED}" sibTransId="{B3D15777-9CC8-5A49-9414-06618D3F54A6}"/>
    <dgm:cxn modelId="{9ACD847D-4853-7C47-87AB-120D5C63A0AA}" type="presOf" srcId="{31806D9D-66F4-6E4D-B4A0-B1CE3DEB82D7}" destId="{6273F373-B946-2642-B932-F2A33E26E437}" srcOrd="1" destOrd="0" presId="urn:microsoft.com/office/officeart/2005/8/layout/orgChart1"/>
    <dgm:cxn modelId="{65426A98-C7FD-0E40-AC8E-97E9D17886FD}" type="presOf" srcId="{08B1D688-E565-AF42-A353-6B3C667F44ED}" destId="{FB347142-D37C-E946-934C-A3DC85F44684}" srcOrd="0" destOrd="0" presId="urn:microsoft.com/office/officeart/2005/8/layout/orgChart1"/>
    <dgm:cxn modelId="{1AAE829C-09A1-AD4A-8C7F-E8B00CB64AEF}" srcId="{31806D9D-66F4-6E4D-B4A0-B1CE3DEB82D7}" destId="{E91961A5-FE91-514F-8704-0FB7EB294040}" srcOrd="1" destOrd="0" parTransId="{B67361FC-FA31-F948-BFB7-FD8D14CC250C}" sibTransId="{CB645972-81CB-5C42-AE10-3758A81E2F78}"/>
    <dgm:cxn modelId="{7B1FD2B1-0B70-E644-A4F8-6C3127176EDF}" srcId="{31806D9D-66F4-6E4D-B4A0-B1CE3DEB82D7}" destId="{7A04CD89-7C54-AE4D-83C6-257BFF2E9F63}" srcOrd="2" destOrd="0" parTransId="{2B9DAAEF-E36D-924A-86BB-68BEE516B0AD}" sibTransId="{FBAA7BF1-6C69-454C-A421-CD1EDFB265E6}"/>
    <dgm:cxn modelId="{ADC774C5-B35E-AB47-8D4F-98C4A2F0ACB7}" type="presOf" srcId="{2B9DAAEF-E36D-924A-86BB-68BEE516B0AD}" destId="{6773D259-6EA0-CB4D-B006-EC545AB7F875}" srcOrd="0" destOrd="0" presId="urn:microsoft.com/office/officeart/2005/8/layout/orgChart1"/>
    <dgm:cxn modelId="{C2A195C6-8F0B-1A46-B4A4-3CA9DD10AFF5}" type="presOf" srcId="{31806D9D-66F4-6E4D-B4A0-B1CE3DEB82D7}" destId="{338E6B01-4992-A349-8B95-57A3FEBA6E3E}" srcOrd="0" destOrd="0" presId="urn:microsoft.com/office/officeart/2005/8/layout/orgChart1"/>
    <dgm:cxn modelId="{8F0F39C8-55D0-4242-A02B-4C26B122B7AA}" type="presOf" srcId="{3AD5E9C6-31F5-3B4B-BCA8-BCCC6A844435}" destId="{9E64FF24-6F99-3741-8E24-E129C77304F1}" srcOrd="0" destOrd="0" presId="urn:microsoft.com/office/officeart/2005/8/layout/orgChart1"/>
    <dgm:cxn modelId="{3519FAD7-6BB1-174B-AB8C-1E50D2156A5F}" type="presOf" srcId="{47A227DF-7F1C-A141-81C9-EA4C07EF2429}" destId="{D03BE1D0-023E-C34B-BA96-C3D8DAC7CFAC}" srcOrd="0" destOrd="0" presId="urn:microsoft.com/office/officeart/2005/8/layout/orgChart1"/>
    <dgm:cxn modelId="{7FE852F9-15F7-2A4A-BD1D-D36FC178FB29}" type="presOf" srcId="{C67A7487-79F2-B34C-8B33-8C621350342C}" destId="{5EA9686B-8B3D-DD4A-8511-D54C741B1E09}" srcOrd="1" destOrd="0" presId="urn:microsoft.com/office/officeart/2005/8/layout/orgChart1"/>
    <dgm:cxn modelId="{0FB78DED-CB2C-BC4C-8362-1073F7C235B4}" type="presParOf" srcId="{9E64FF24-6F99-3741-8E24-E129C77304F1}" destId="{762C2C0D-F94E-F94E-870B-E02869071AD0}" srcOrd="0" destOrd="0" presId="urn:microsoft.com/office/officeart/2005/8/layout/orgChart1"/>
    <dgm:cxn modelId="{251B68A2-CE0A-3B4D-B784-A77F40D9B989}" type="presParOf" srcId="{762C2C0D-F94E-F94E-870B-E02869071AD0}" destId="{487C3F95-2497-544D-91A7-00EC2C9151FE}" srcOrd="0" destOrd="0" presId="urn:microsoft.com/office/officeart/2005/8/layout/orgChart1"/>
    <dgm:cxn modelId="{E2A0A7BA-4C73-C84E-89CE-84F39EA1E3D6}" type="presParOf" srcId="{487C3F95-2497-544D-91A7-00EC2C9151FE}" destId="{338E6B01-4992-A349-8B95-57A3FEBA6E3E}" srcOrd="0" destOrd="0" presId="urn:microsoft.com/office/officeart/2005/8/layout/orgChart1"/>
    <dgm:cxn modelId="{A473B93D-5263-5548-8C26-E1DB65DD2584}" type="presParOf" srcId="{487C3F95-2497-544D-91A7-00EC2C9151FE}" destId="{6273F373-B946-2642-B932-F2A33E26E437}" srcOrd="1" destOrd="0" presId="urn:microsoft.com/office/officeart/2005/8/layout/orgChart1"/>
    <dgm:cxn modelId="{213E6AB5-8C72-AD42-A6C2-E0B1346AED75}" type="presParOf" srcId="{762C2C0D-F94E-F94E-870B-E02869071AD0}" destId="{BF202017-76F7-CD46-BCDF-8FCEEC35BDEE}" srcOrd="1" destOrd="0" presId="urn:microsoft.com/office/officeart/2005/8/layout/orgChart1"/>
    <dgm:cxn modelId="{086B4F65-CC97-B946-9228-6F07B24BF6C7}" type="presParOf" srcId="{BF202017-76F7-CD46-BCDF-8FCEEC35BDEE}" destId="{966FBDCC-2E8B-D944-A5F8-9C99A794FBB7}" srcOrd="0" destOrd="0" presId="urn:microsoft.com/office/officeart/2005/8/layout/orgChart1"/>
    <dgm:cxn modelId="{BC5F2ABC-358A-8B47-A8C0-0695A7096412}" type="presParOf" srcId="{BF202017-76F7-CD46-BCDF-8FCEEC35BDEE}" destId="{9227E277-5932-824D-8A97-0FC8676D8815}" srcOrd="1" destOrd="0" presId="urn:microsoft.com/office/officeart/2005/8/layout/orgChart1"/>
    <dgm:cxn modelId="{CC2B2D50-D739-A344-9F95-57B007F6A084}" type="presParOf" srcId="{9227E277-5932-824D-8A97-0FC8676D8815}" destId="{1AB1312D-FFB3-A348-A5E2-918E62381B85}" srcOrd="0" destOrd="0" presId="urn:microsoft.com/office/officeart/2005/8/layout/orgChart1"/>
    <dgm:cxn modelId="{D6C80BDC-E520-0346-BE72-E2DAE7279497}" type="presParOf" srcId="{1AB1312D-FFB3-A348-A5E2-918E62381B85}" destId="{D03BE1D0-023E-C34B-BA96-C3D8DAC7CFAC}" srcOrd="0" destOrd="0" presId="urn:microsoft.com/office/officeart/2005/8/layout/orgChart1"/>
    <dgm:cxn modelId="{0FB268FF-9383-BE4F-AD85-294DAE56F34B}" type="presParOf" srcId="{1AB1312D-FFB3-A348-A5E2-918E62381B85}" destId="{AD59FC0C-5414-C448-AEC9-9B1F8FB91D15}" srcOrd="1" destOrd="0" presId="urn:microsoft.com/office/officeart/2005/8/layout/orgChart1"/>
    <dgm:cxn modelId="{5122F1B2-64D4-EA43-8D11-3034F009CCD0}" type="presParOf" srcId="{9227E277-5932-824D-8A97-0FC8676D8815}" destId="{121F7990-272A-DD4F-9C02-BE7520CB73B8}" srcOrd="1" destOrd="0" presId="urn:microsoft.com/office/officeart/2005/8/layout/orgChart1"/>
    <dgm:cxn modelId="{6DAF2DCE-BAC8-9943-989D-FF5ED1B45A40}" type="presParOf" srcId="{9227E277-5932-824D-8A97-0FC8676D8815}" destId="{E2BD3042-0B57-FA42-BB7E-38D2B43F8D2D}" srcOrd="2" destOrd="0" presId="urn:microsoft.com/office/officeart/2005/8/layout/orgChart1"/>
    <dgm:cxn modelId="{BBE542BB-EB7B-DB4B-8965-3AA601CF39F2}" type="presParOf" srcId="{BF202017-76F7-CD46-BCDF-8FCEEC35BDEE}" destId="{5554B078-4122-114A-9F41-AF4F912FEE60}" srcOrd="2" destOrd="0" presId="urn:microsoft.com/office/officeart/2005/8/layout/orgChart1"/>
    <dgm:cxn modelId="{4314DAB3-EE5C-F749-991E-582BE443658C}" type="presParOf" srcId="{BF202017-76F7-CD46-BCDF-8FCEEC35BDEE}" destId="{FE9CB1A2-7EA5-DB41-9958-425BE57C5997}" srcOrd="3" destOrd="0" presId="urn:microsoft.com/office/officeart/2005/8/layout/orgChart1"/>
    <dgm:cxn modelId="{AA2D3E11-971D-8A44-9D00-19343DB9708C}" type="presParOf" srcId="{FE9CB1A2-7EA5-DB41-9958-425BE57C5997}" destId="{091B40C7-614D-E041-9DD8-3470082D16D2}" srcOrd="0" destOrd="0" presId="urn:microsoft.com/office/officeart/2005/8/layout/orgChart1"/>
    <dgm:cxn modelId="{4108BBEB-BF30-0043-AF07-4488D8314B01}" type="presParOf" srcId="{091B40C7-614D-E041-9DD8-3470082D16D2}" destId="{DE3A3BB8-60D1-2F4D-B647-A95256A169AB}" srcOrd="0" destOrd="0" presId="urn:microsoft.com/office/officeart/2005/8/layout/orgChart1"/>
    <dgm:cxn modelId="{A7587DA9-13DF-6641-BFA5-A59A61400DFA}" type="presParOf" srcId="{091B40C7-614D-E041-9DD8-3470082D16D2}" destId="{69663452-A64B-344C-8D4F-ED62E5B4B44A}" srcOrd="1" destOrd="0" presId="urn:microsoft.com/office/officeart/2005/8/layout/orgChart1"/>
    <dgm:cxn modelId="{42779C98-CBB0-6743-B217-CE60C85C9FEA}" type="presParOf" srcId="{FE9CB1A2-7EA5-DB41-9958-425BE57C5997}" destId="{6EE1B405-8A0F-654D-81BF-AD3CBE0C88FA}" srcOrd="1" destOrd="0" presId="urn:microsoft.com/office/officeart/2005/8/layout/orgChart1"/>
    <dgm:cxn modelId="{B0D9E9F1-8CCF-F344-9D1E-B168E622EFF0}" type="presParOf" srcId="{FE9CB1A2-7EA5-DB41-9958-425BE57C5997}" destId="{60284CE5-8461-4D46-8652-188F7D1B956B}" srcOrd="2" destOrd="0" presId="urn:microsoft.com/office/officeart/2005/8/layout/orgChart1"/>
    <dgm:cxn modelId="{89FB055F-ADED-6542-AF89-CF01BA55BE29}" type="presParOf" srcId="{BF202017-76F7-CD46-BCDF-8FCEEC35BDEE}" destId="{6773D259-6EA0-CB4D-B006-EC545AB7F875}" srcOrd="4" destOrd="0" presId="urn:microsoft.com/office/officeart/2005/8/layout/orgChart1"/>
    <dgm:cxn modelId="{C8E7ACC9-23B5-1C4B-A592-35C41E214C95}" type="presParOf" srcId="{BF202017-76F7-CD46-BCDF-8FCEEC35BDEE}" destId="{1D4B1BD0-77F8-0941-899F-CDA51C97DB39}" srcOrd="5" destOrd="0" presId="urn:microsoft.com/office/officeart/2005/8/layout/orgChart1"/>
    <dgm:cxn modelId="{9C5A134E-C04C-084B-A1A0-010740FD629C}" type="presParOf" srcId="{1D4B1BD0-77F8-0941-899F-CDA51C97DB39}" destId="{ED6017E8-3FD7-6C4C-81D0-AF520304B653}" srcOrd="0" destOrd="0" presId="urn:microsoft.com/office/officeart/2005/8/layout/orgChart1"/>
    <dgm:cxn modelId="{6491997C-2970-9F46-998F-527CC165463F}" type="presParOf" srcId="{ED6017E8-3FD7-6C4C-81D0-AF520304B653}" destId="{1C7A0491-F7CA-784A-8E41-E56C5CF01757}" srcOrd="0" destOrd="0" presId="urn:microsoft.com/office/officeart/2005/8/layout/orgChart1"/>
    <dgm:cxn modelId="{265D828B-9003-4F4D-A6A4-141BA0BFAEBD}" type="presParOf" srcId="{ED6017E8-3FD7-6C4C-81D0-AF520304B653}" destId="{FF715095-B2A1-C245-B061-741ACC1F072A}" srcOrd="1" destOrd="0" presId="urn:microsoft.com/office/officeart/2005/8/layout/orgChart1"/>
    <dgm:cxn modelId="{F290004A-2FC7-C447-9B49-BD2C51BA34DD}" type="presParOf" srcId="{1D4B1BD0-77F8-0941-899F-CDA51C97DB39}" destId="{51A48AA7-EF1E-B348-82D6-D4AEC5D4145A}" srcOrd="1" destOrd="0" presId="urn:microsoft.com/office/officeart/2005/8/layout/orgChart1"/>
    <dgm:cxn modelId="{70D1F2F4-9AAA-0C40-BBD5-1E0460CEECAD}" type="presParOf" srcId="{1D4B1BD0-77F8-0941-899F-CDA51C97DB39}" destId="{C5AC81EC-6AFE-5E4D-A3F9-C9E28B90A558}" srcOrd="2" destOrd="0" presId="urn:microsoft.com/office/officeart/2005/8/layout/orgChart1"/>
    <dgm:cxn modelId="{AFA897DC-D2DE-9D42-A256-F39C267F9F90}" type="presParOf" srcId="{BF202017-76F7-CD46-BCDF-8FCEEC35BDEE}" destId="{FB347142-D37C-E946-934C-A3DC85F44684}" srcOrd="6" destOrd="0" presId="urn:microsoft.com/office/officeart/2005/8/layout/orgChart1"/>
    <dgm:cxn modelId="{E5F90A2B-2442-CA45-8F03-BBA653B2C26A}" type="presParOf" srcId="{BF202017-76F7-CD46-BCDF-8FCEEC35BDEE}" destId="{D1205C49-94C6-004E-9CDC-5A243F845508}" srcOrd="7" destOrd="0" presId="urn:microsoft.com/office/officeart/2005/8/layout/orgChart1"/>
    <dgm:cxn modelId="{295582E1-0A9D-5E46-BDF1-89A7DCEBE28B}" type="presParOf" srcId="{D1205C49-94C6-004E-9CDC-5A243F845508}" destId="{20BE9BAB-4AE6-3144-B53E-960ECD91ECAB}" srcOrd="0" destOrd="0" presId="urn:microsoft.com/office/officeart/2005/8/layout/orgChart1"/>
    <dgm:cxn modelId="{4B3341C4-F876-0F45-8938-9CA11F909DFD}" type="presParOf" srcId="{20BE9BAB-4AE6-3144-B53E-960ECD91ECAB}" destId="{142573B1-7B4F-E544-971C-F341792D7CD2}" srcOrd="0" destOrd="0" presId="urn:microsoft.com/office/officeart/2005/8/layout/orgChart1"/>
    <dgm:cxn modelId="{10B7B96A-6DB4-EE42-8C79-C31D663ED763}" type="presParOf" srcId="{20BE9BAB-4AE6-3144-B53E-960ECD91ECAB}" destId="{5EA9686B-8B3D-DD4A-8511-D54C741B1E09}" srcOrd="1" destOrd="0" presId="urn:microsoft.com/office/officeart/2005/8/layout/orgChart1"/>
    <dgm:cxn modelId="{1806337F-97FC-3549-9270-482A0973FEEB}" type="presParOf" srcId="{D1205C49-94C6-004E-9CDC-5A243F845508}" destId="{DF17983B-D8CA-1140-BE59-480141DAF388}" srcOrd="1" destOrd="0" presId="urn:microsoft.com/office/officeart/2005/8/layout/orgChart1"/>
    <dgm:cxn modelId="{5F132EE3-CFF5-414F-B013-57C124220356}" type="presParOf" srcId="{D1205C49-94C6-004E-9CDC-5A243F845508}" destId="{66CB47B8-5A47-5A42-ADF2-6A5E3D929A57}" srcOrd="2" destOrd="0" presId="urn:microsoft.com/office/officeart/2005/8/layout/orgChart1"/>
    <dgm:cxn modelId="{6D906E1A-A38F-F846-9A55-DAD765A59141}" type="presParOf" srcId="{762C2C0D-F94E-F94E-870B-E02869071AD0}" destId="{ADBCA6FD-B6EA-9349-A4DA-1EABB80AE3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47142-D37C-E946-934C-A3DC85F44684}">
      <dsp:nvSpPr>
        <dsp:cNvPr id="0" name=""/>
        <dsp:cNvSpPr/>
      </dsp:nvSpPr>
      <dsp:spPr>
        <a:xfrm>
          <a:off x="3715392" y="1030923"/>
          <a:ext cx="91440" cy="410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402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3D259-6EA0-CB4D-B006-EC545AB7F875}">
      <dsp:nvSpPr>
        <dsp:cNvPr id="0" name=""/>
        <dsp:cNvSpPr/>
      </dsp:nvSpPr>
      <dsp:spPr>
        <a:xfrm>
          <a:off x="3761112" y="1030923"/>
          <a:ext cx="1963647" cy="169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531"/>
              </a:lnTo>
              <a:lnTo>
                <a:pt x="1963647" y="1523531"/>
              </a:lnTo>
              <a:lnTo>
                <a:pt x="1963647" y="169393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4B078-4122-114A-9F41-AF4F912FEE60}">
      <dsp:nvSpPr>
        <dsp:cNvPr id="0" name=""/>
        <dsp:cNvSpPr/>
      </dsp:nvSpPr>
      <dsp:spPr>
        <a:xfrm>
          <a:off x="3715392" y="1030923"/>
          <a:ext cx="91440" cy="169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93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BDCC-2E8B-D944-A5F8-9C99A794FBB7}">
      <dsp:nvSpPr>
        <dsp:cNvPr id="0" name=""/>
        <dsp:cNvSpPr/>
      </dsp:nvSpPr>
      <dsp:spPr>
        <a:xfrm>
          <a:off x="1797464" y="1030923"/>
          <a:ext cx="1963647" cy="1693930"/>
        </a:xfrm>
        <a:custGeom>
          <a:avLst/>
          <a:gdLst/>
          <a:ahLst/>
          <a:cxnLst/>
          <a:rect l="0" t="0" r="0" b="0"/>
          <a:pathLst>
            <a:path>
              <a:moveTo>
                <a:pt x="1963647" y="0"/>
              </a:moveTo>
              <a:lnTo>
                <a:pt x="1963647" y="1523531"/>
              </a:lnTo>
              <a:lnTo>
                <a:pt x="0" y="1523531"/>
              </a:lnTo>
              <a:lnTo>
                <a:pt x="0" y="169393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6B01-4992-A349-8B95-57A3FEBA6E3E}">
      <dsp:nvSpPr>
        <dsp:cNvPr id="0" name=""/>
        <dsp:cNvSpPr/>
      </dsp:nvSpPr>
      <dsp:spPr>
        <a:xfrm>
          <a:off x="2949687" y="219498"/>
          <a:ext cx="1622849" cy="81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Internet</a:t>
          </a:r>
        </a:p>
      </dsp:txBody>
      <dsp:txXfrm>
        <a:off x="2949687" y="219498"/>
        <a:ext cx="1622849" cy="811424"/>
      </dsp:txXfrm>
    </dsp:sp>
    <dsp:sp modelId="{D03BE1D0-023E-C34B-BA96-C3D8DAC7CFAC}">
      <dsp:nvSpPr>
        <dsp:cNvPr id="0" name=""/>
        <dsp:cNvSpPr/>
      </dsp:nvSpPr>
      <dsp:spPr>
        <a:xfrm>
          <a:off x="986039" y="2724854"/>
          <a:ext cx="1622849" cy="81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Sequoia</a:t>
          </a:r>
        </a:p>
      </dsp:txBody>
      <dsp:txXfrm>
        <a:off x="986039" y="2724854"/>
        <a:ext cx="1622849" cy="811424"/>
      </dsp:txXfrm>
    </dsp:sp>
    <dsp:sp modelId="{DE3A3BB8-60D1-2F4D-B647-A95256A169AB}">
      <dsp:nvSpPr>
        <dsp:cNvPr id="0" name=""/>
        <dsp:cNvSpPr/>
      </dsp:nvSpPr>
      <dsp:spPr>
        <a:xfrm>
          <a:off x="2949687" y="2724854"/>
          <a:ext cx="1622849" cy="81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Catalpa</a:t>
          </a:r>
        </a:p>
      </dsp:txBody>
      <dsp:txXfrm>
        <a:off x="2949687" y="2724854"/>
        <a:ext cx="1622849" cy="811424"/>
      </dsp:txXfrm>
    </dsp:sp>
    <dsp:sp modelId="{1C7A0491-F7CA-784A-8E41-E56C5CF01757}">
      <dsp:nvSpPr>
        <dsp:cNvPr id="0" name=""/>
        <dsp:cNvSpPr/>
      </dsp:nvSpPr>
      <dsp:spPr>
        <a:xfrm>
          <a:off x="4913335" y="2724854"/>
          <a:ext cx="1622849" cy="81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Maple</a:t>
          </a:r>
        </a:p>
      </dsp:txBody>
      <dsp:txXfrm>
        <a:off x="4913335" y="2724854"/>
        <a:ext cx="1622849" cy="811424"/>
      </dsp:txXfrm>
    </dsp:sp>
    <dsp:sp modelId="{142573B1-7B4F-E544-971C-F341792D7CD2}">
      <dsp:nvSpPr>
        <dsp:cNvPr id="0" name=""/>
        <dsp:cNvSpPr/>
      </dsp:nvSpPr>
      <dsp:spPr>
        <a:xfrm>
          <a:off x="2949687" y="1441326"/>
          <a:ext cx="1622849" cy="8114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hpcwoods</a:t>
          </a:r>
          <a:endParaRPr lang="en-US" sz="2900" kern="1200" dirty="0"/>
        </a:p>
      </dsp:txBody>
      <dsp:txXfrm>
        <a:off x="2949687" y="1441326"/>
        <a:ext cx="1622849" cy="81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040D-3313-924C-BEEC-8C43DD4ABB7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F5F6-2789-784B-88A6-1C9287625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F5F6-2789-784B-88A6-1C9287625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csr.olemiss.edu/softwar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csr.olemiss.edu/docs/unix-command-line-basic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csr.olemiss.ed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@mcsr.olemiss.edu" TargetMode="External"/><Relationship Id="rId2" Type="http://schemas.openxmlformats.org/officeDocument/2006/relationships/hyperlink" Target="mailto:bnpharr@olemis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Using MCSR Supercomputers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Mississippi Center for Supercomputing Research</a:t>
            </a:r>
          </a:p>
        </p:txBody>
      </p:sp>
    </p:spTree>
    <p:extLst>
      <p:ext uri="{BB962C8B-B14F-4D97-AF65-F5344CB8AC3E}">
        <p14:creationId xmlns:p14="http://schemas.microsoft.com/office/powerpoint/2010/main" val="151220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MCSR Supercomputers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301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Catalpa</a:t>
            </a:r>
          </a:p>
          <a:p>
            <a:pPr marL="973836" lvl="4" indent="-457200">
              <a:buFont typeface="Arial" charset="0"/>
              <a:buChar char="•"/>
            </a:pPr>
            <a:r>
              <a:rPr lang="en-US" sz="3200" dirty="0"/>
              <a:t>Single-image , shared memory system (not a cluster)</a:t>
            </a:r>
          </a:p>
          <a:p>
            <a:pPr marL="973836" lvl="4" indent="-457200">
              <a:buFont typeface="Arial" charset="0"/>
              <a:buChar char="•"/>
            </a:pPr>
            <a:r>
              <a:rPr lang="en-US" sz="3200" dirty="0"/>
              <a:t>320 CPU cores</a:t>
            </a:r>
          </a:p>
          <a:p>
            <a:pPr marL="973836" lvl="4" indent="-457200">
              <a:buFont typeface="Arial" charset="0"/>
              <a:buChar char="•"/>
            </a:pPr>
            <a:r>
              <a:rPr lang="en-US" sz="3200" dirty="0"/>
              <a:t>2.5 TB of memory</a:t>
            </a:r>
          </a:p>
          <a:p>
            <a:pPr marL="973836" lvl="4" indent="-457200">
              <a:buFont typeface="Arial" charset="0"/>
              <a:buChar char="•"/>
            </a:pPr>
            <a:r>
              <a:rPr lang="en-US" sz="3200" dirty="0"/>
              <a:t>All resources could theoretically be used by a single process</a:t>
            </a:r>
          </a:p>
          <a:p>
            <a:pPr marL="973836" lvl="4" indent="-457200">
              <a:buFont typeface="Arial" charset="0"/>
              <a:buChar char="•"/>
            </a:pPr>
            <a:r>
              <a:rPr lang="en-US" sz="3200" dirty="0"/>
              <a:t>Used for jobs that won’t fit on other systems</a:t>
            </a:r>
          </a:p>
          <a:p>
            <a:pPr marL="973836" lvl="4" indent="-457200">
              <a:buFont typeface="Arial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5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hlinkClick r:id="rId2"/>
              </a:rPr>
              <a:t>https://mcsr.olemiss.edu/software/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Software requests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Can I install software myself?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Can I run my own custom software?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3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my program run Faster?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Maybe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Has it been programmed to take advantage of multiple cores on a single node?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Has it been programmed to run across multiple nodes? (MPI, etc.)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If not, then probably not.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Unless your program is memory or I/O bound, then maybe.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Even if your program doesn’t run faster on a supercomputer, you can still benefit in other ways</a:t>
            </a:r>
          </a:p>
        </p:txBody>
      </p:sp>
    </p:spTree>
    <p:extLst>
      <p:ext uri="{BB962C8B-B14F-4D97-AF65-F5344CB8AC3E}">
        <p14:creationId xmlns:p14="http://schemas.microsoft.com/office/powerpoint/2010/main" val="202970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UNIX/Linux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All our systems run an operating system called Linux, a type of UNIX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PROS</a:t>
            </a:r>
          </a:p>
          <a:p>
            <a:pPr>
              <a:buFont typeface="Arial" charset="0"/>
              <a:buChar char="•"/>
            </a:pPr>
            <a:r>
              <a:rPr lang="en-US" dirty="0"/>
              <a:t>Linux has a very powerful set of command line programs</a:t>
            </a:r>
          </a:p>
          <a:p>
            <a:pPr>
              <a:buFont typeface="Arial" charset="0"/>
              <a:buChar char="•"/>
            </a:pPr>
            <a:r>
              <a:rPr lang="en-US" dirty="0"/>
              <a:t>Perfect for remote access and batch-style jobs</a:t>
            </a:r>
          </a:p>
          <a:p>
            <a:pPr>
              <a:buFont typeface="Arial" charset="0"/>
              <a:buChar char="•"/>
            </a:pPr>
            <a:r>
              <a:rPr lang="en-US" dirty="0"/>
              <a:t>Ubiquitous throughout the HPC (High Performance Computing) community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CONS</a:t>
            </a:r>
          </a:p>
          <a:p>
            <a:pPr>
              <a:buFont typeface="Arial" charset="0"/>
              <a:buChar char="•"/>
            </a:pPr>
            <a:r>
              <a:rPr lang="en-US" dirty="0"/>
              <a:t>Requires you to learn something new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MCSR Gateway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991280"/>
              </p:ext>
            </p:extLst>
          </p:nvPr>
        </p:nvGraphicFramePr>
        <p:xfrm>
          <a:off x="822325" y="914400"/>
          <a:ext cx="7521575" cy="50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3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HPCWOODS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Using SSH</a:t>
            </a:r>
          </a:p>
          <a:p>
            <a:pPr>
              <a:buFont typeface="Arial" charset="0"/>
              <a:buChar char="•"/>
            </a:pPr>
            <a:r>
              <a:rPr lang="en-US" dirty="0"/>
              <a:t>We recommend </a:t>
            </a:r>
            <a:r>
              <a:rPr lang="en-US" dirty="0" err="1"/>
              <a:t>PuTTY</a:t>
            </a:r>
            <a:r>
              <a:rPr lang="en-US" dirty="0"/>
              <a:t> for Windows and command-line clients for Mac OS X and Linux</a:t>
            </a:r>
          </a:p>
          <a:p>
            <a:pPr>
              <a:buFont typeface="Arial" charset="0"/>
              <a:buChar char="•"/>
            </a:pPr>
            <a:r>
              <a:rPr lang="en-US" dirty="0"/>
              <a:t>Hostname: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hpcwoods.olemiss.edu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3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Maple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urier New" charset="0"/>
                <a:ea typeface="Courier New" charset="0"/>
                <a:cs typeface="Courier New" charset="0"/>
              </a:rPr>
              <a:t>ssh</a:t>
            </a:r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 maple</a:t>
            </a:r>
          </a:p>
        </p:txBody>
      </p:sp>
    </p:spTree>
    <p:extLst>
      <p:ext uri="{BB962C8B-B14F-4D97-AF65-F5344CB8AC3E}">
        <p14:creationId xmlns:p14="http://schemas.microsoft.com/office/powerpoint/2010/main" val="87328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UNIX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  <a:hlinkClick r:id="rId2"/>
              </a:rPr>
              <a:t>http://mcsr.olemiss.edu/docs/unix-command-line-basics/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ls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mkdir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cd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cp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cat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less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nano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/>
              <a:t>Portable Batch System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Tells the system:</a:t>
            </a:r>
          </a:p>
          <a:p>
            <a:pPr lvl="3">
              <a:buFont typeface="Arial" charset="0"/>
              <a:buChar char="•"/>
            </a:pPr>
            <a:r>
              <a:rPr lang="en-US" sz="2400" dirty="0"/>
              <a:t>What resources are needed to run the job</a:t>
            </a:r>
          </a:p>
          <a:p>
            <a:pPr lvl="5">
              <a:buFont typeface="Arial" charset="0"/>
              <a:buChar char="•"/>
            </a:pPr>
            <a:r>
              <a:rPr lang="en-US" sz="2200" dirty="0"/>
              <a:t>Memory, CPUs, etc.</a:t>
            </a:r>
          </a:p>
          <a:p>
            <a:pPr lvl="3">
              <a:buFont typeface="Arial" charset="0"/>
              <a:buChar char="•"/>
            </a:pPr>
            <a:r>
              <a:rPr lang="en-US" sz="2400" dirty="0"/>
              <a:t>How to run the job</a:t>
            </a:r>
          </a:p>
        </p:txBody>
      </p:sp>
    </p:spTree>
    <p:extLst>
      <p:ext uri="{BB962C8B-B14F-4D97-AF65-F5344CB8AC3E}">
        <p14:creationId xmlns:p14="http://schemas.microsoft.com/office/powerpoint/2010/main" val="153339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 example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079500"/>
            <a:ext cx="9055100" cy="3579849"/>
          </a:xfrm>
        </p:spPr>
        <p:txBody>
          <a:bodyPr>
            <a:noAutofit/>
          </a:bodyPr>
          <a:lstStyle/>
          <a:p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ls /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/local/apps/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example_jobs</a:t>
            </a:r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cp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 -r /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/local/apps/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example_jobs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python_maple_example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/ ~</a:t>
            </a:r>
          </a:p>
          <a:p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cd 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python_maple_example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/</a:t>
            </a:r>
          </a:p>
          <a:p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cat 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prime.pbs</a:t>
            </a:r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qsub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prime.pbs</a:t>
            </a:r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qstat</a:t>
            </a:r>
            <a:endParaRPr lang="en-US" sz="2000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b="0" dirty="0" err="1">
                <a:latin typeface="Courier" charset="0"/>
                <a:ea typeface="Courier" charset="0"/>
                <a:cs typeface="Courier" charset="0"/>
              </a:rPr>
              <a:t>qstat</a:t>
            </a:r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 –f</a:t>
            </a:r>
          </a:p>
          <a:p>
            <a:r>
              <a:rPr lang="en-US" sz="2000" b="0" dirty="0">
                <a:latin typeface="Courier" charset="0"/>
                <a:ea typeface="Courier" charset="0"/>
                <a:cs typeface="Courier" charset="0"/>
              </a:rPr>
              <a:t>Check output file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1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Center for Supercomputing Research (MCSR)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Support computational research at Mississippi IHLs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Computation Chemistry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Bioinformatics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Physics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Engineering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Computer Science</a:t>
            </a:r>
          </a:p>
          <a:p>
            <a:pPr lvl="2">
              <a:buFont typeface="Arial" charset="0"/>
              <a:buChar char="•"/>
            </a:pPr>
            <a:r>
              <a:rPr lang="en-US" dirty="0" err="1"/>
              <a:t>etc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Train users to get the most out of their computational resources</a:t>
            </a:r>
          </a:p>
          <a:p>
            <a:pPr>
              <a:buFont typeface="Arial" charset="0"/>
              <a:buChar char="•"/>
            </a:pPr>
            <a:r>
              <a:rPr lang="en-US" dirty="0"/>
              <a:t>Support classes that need computational training and/or resources</a:t>
            </a:r>
          </a:p>
          <a:p>
            <a:pPr>
              <a:buFont typeface="Arial" charset="0"/>
              <a:buChar char="•"/>
            </a:pPr>
            <a:r>
              <a:rPr lang="en-US" dirty="0"/>
              <a:t>All for free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 interactive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b="0" dirty="0"/>
              <a:t>For one-time jobs or developing a PBS script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0" dirty="0"/>
              <a:t>Also for graphical applications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0" dirty="0"/>
              <a:t>Example for 4 CPU cores and 5GB of memory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sz="2800" b="0" dirty="0" err="1">
                <a:latin typeface="Courier" charset="0"/>
                <a:ea typeface="Courier" charset="0"/>
                <a:cs typeface="Courier" charset="0"/>
              </a:rPr>
              <a:t>qsub</a:t>
            </a:r>
            <a:r>
              <a:rPr lang="en-US" sz="2800" b="0" dirty="0">
                <a:latin typeface="Courier" charset="0"/>
                <a:ea typeface="Courier" charset="0"/>
                <a:cs typeface="Courier" charset="0"/>
              </a:rPr>
              <a:t> -I -</a:t>
            </a:r>
            <a:r>
              <a:rPr lang="en-US" sz="2800" b="0" dirty="0" err="1">
                <a:latin typeface="Courier" charset="0"/>
                <a:ea typeface="Courier" charset="0"/>
                <a:cs typeface="Courier" charset="0"/>
              </a:rPr>
              <a:t>lncpus</a:t>
            </a:r>
            <a:r>
              <a:rPr lang="en-US" sz="2800" b="0" dirty="0">
                <a:latin typeface="Courier" charset="0"/>
                <a:ea typeface="Courier" charset="0"/>
                <a:cs typeface="Courier" charset="0"/>
              </a:rPr>
              <a:t>=4 -</a:t>
            </a:r>
            <a:r>
              <a:rPr lang="en-US" sz="2800" b="0" dirty="0" err="1">
                <a:latin typeface="Courier" charset="0"/>
                <a:ea typeface="Courier" charset="0"/>
                <a:cs typeface="Courier" charset="0"/>
              </a:rPr>
              <a:t>lmem</a:t>
            </a:r>
            <a:r>
              <a:rPr lang="en-US" sz="2800" b="0" dirty="0">
                <a:latin typeface="Courier" charset="0"/>
                <a:ea typeface="Courier" charset="0"/>
                <a:cs typeface="Courier" charset="0"/>
              </a:rPr>
              <a:t>=5gb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4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All MCSR systems share file storage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Each user has a quota of 600GB of disk space</a:t>
            </a:r>
          </a:p>
          <a:p>
            <a:pPr lvl="3">
              <a:buFont typeface="Arial" charset="0"/>
              <a:buChar char="•"/>
            </a:pPr>
            <a:r>
              <a:rPr lang="en-US" sz="2400" dirty="0"/>
              <a:t>Can be increased on request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Users also have access to temporary local and networked disk space</a:t>
            </a:r>
          </a:p>
        </p:txBody>
      </p:sp>
    </p:spTree>
    <p:extLst>
      <p:ext uri="{BB962C8B-B14F-4D97-AF65-F5344CB8AC3E}">
        <p14:creationId xmlns:p14="http://schemas.microsoft.com/office/powerpoint/2010/main" val="147387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Apply for accounts: </a:t>
            </a:r>
            <a:r>
              <a:rPr lang="en-US" sz="2400" dirty="0">
                <a:hlinkClick r:id="rId2"/>
              </a:rPr>
              <a:t>http://mcsr.olemiss.edu/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Run an example job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Modify an example job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Contact the MCSR staff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67835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Contact information:</a:t>
            </a:r>
          </a:p>
          <a:p>
            <a:r>
              <a:rPr lang="en-US" sz="2000" dirty="0"/>
              <a:t>Ben Pharr</a:t>
            </a:r>
          </a:p>
          <a:p>
            <a:r>
              <a:rPr lang="en-US" sz="2000" dirty="0">
                <a:hlinkClick r:id="rId2"/>
              </a:rPr>
              <a:t>bnpharr@olemiss.edu</a:t>
            </a:r>
            <a:endParaRPr lang="en-US" sz="2000" dirty="0"/>
          </a:p>
          <a:p>
            <a:r>
              <a:rPr lang="en-US" sz="2000" dirty="0"/>
              <a:t>(662) 915-3036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assistance:</a:t>
            </a:r>
          </a:p>
          <a:p>
            <a:r>
              <a:rPr lang="en-US" sz="2000" dirty="0">
                <a:hlinkClick r:id="rId3"/>
              </a:rPr>
              <a:t>assist@mcsr.olemiss.edu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need a Supercomputer?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Do you run programs on your computer that take more than a few minutes?</a:t>
            </a:r>
          </a:p>
        </p:txBody>
      </p:sp>
    </p:spTree>
    <p:extLst>
      <p:ext uri="{BB962C8B-B14F-4D97-AF65-F5344CB8AC3E}">
        <p14:creationId xmlns:p14="http://schemas.microsoft.com/office/powerpoint/2010/main" val="233586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supercomputer do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Runs your program faster*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Runs your program on larger data sets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Runs multiple instances of your program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Frees up your computer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/>
              <a:t>*Maybe</a:t>
            </a:r>
          </a:p>
        </p:txBody>
      </p:sp>
    </p:spTree>
    <p:extLst>
      <p:ext uri="{BB962C8B-B14F-4D97-AF65-F5344CB8AC3E}">
        <p14:creationId xmlns:p14="http://schemas.microsoft.com/office/powerpoint/2010/main" val="73396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You’ll have to learn some UNIX commands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Learn a little about PBS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super about a supercomputer?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Historical context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Specialized processors, custom hardware, liquid cooling, etc.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Largely for economic reasons, most modern supercomputers are clusters of commodity hardware (i.e., basically the same hardware you have in your desktop or laptop)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But, with</a:t>
            </a:r>
            <a:r>
              <a:rPr lang="is-IS" sz="2000" dirty="0"/>
              <a:t>…</a:t>
            </a:r>
          </a:p>
          <a:p>
            <a:pPr lvl="2">
              <a:buFont typeface="Arial" charset="0"/>
              <a:buChar char="•"/>
            </a:pPr>
            <a:r>
              <a:rPr lang="is-IS" sz="2000" dirty="0"/>
              <a:t>Really fast networks (Infiniband, 40Gb/s)</a:t>
            </a:r>
          </a:p>
          <a:p>
            <a:pPr lvl="2">
              <a:buFont typeface="Arial" charset="0"/>
              <a:buChar char="•"/>
            </a:pPr>
            <a:r>
              <a:rPr lang="is-IS" sz="2000" dirty="0"/>
              <a:t>Lots of enterprise-grade memory (ECC memory)</a:t>
            </a:r>
          </a:p>
          <a:p>
            <a:pPr lvl="2">
              <a:buFont typeface="Arial" charset="0"/>
              <a:buChar char="•"/>
            </a:pPr>
            <a:r>
              <a:rPr lang="is-IS" sz="2000" dirty="0"/>
              <a:t>High-end processors (Intel Xeon with large caches and lots of cores)</a:t>
            </a:r>
          </a:p>
          <a:p>
            <a:pPr lvl="2">
              <a:buFont typeface="Arial" charset="0"/>
              <a:buChar char="•"/>
            </a:pPr>
            <a:r>
              <a:rPr lang="is-IS" sz="2000" dirty="0"/>
              <a:t>High-bandwidth, high-speed storage (RAID or SSDs)</a:t>
            </a:r>
            <a:endParaRPr lang="en-US" sz="2000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618" y="914400"/>
            <a:ext cx="7007623" cy="49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MCSR Supercomputers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30172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Sequoia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Older cluster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124 nodes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35GB of memory per node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8-12 CPU cores node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Best collection of software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Not recommended for most new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MCSR Supercomputers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444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Maple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Newest cluster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116 nodes (+12 coming soon)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64-196GB memory per node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20-36 CPU cores per node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GPUs for general-purpose computation</a:t>
            </a:r>
          </a:p>
          <a:p>
            <a:pPr marL="745236" lvl="3" indent="-457200">
              <a:buFont typeface="Arial" charset="0"/>
              <a:buChar char="•"/>
            </a:pPr>
            <a:r>
              <a:rPr lang="en-US" sz="3200" dirty="0"/>
              <a:t>Best system for new users</a:t>
            </a:r>
          </a:p>
          <a:p>
            <a:pPr marL="745236" lvl="3" indent="-457200">
              <a:buFont typeface="Arial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20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5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FF1C1C"/>
      </a:accent2>
      <a:accent3>
        <a:srgbClr val="0903A5"/>
      </a:accent3>
      <a:accent4>
        <a:srgbClr val="3063C6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11181</TotalTime>
  <Words>743</Words>
  <Application>Microsoft Macintosh PowerPoint</Application>
  <PresentationFormat>On-screen Show (4:3)</PresentationFormat>
  <Paragraphs>143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</vt:lpstr>
      <vt:lpstr>Courier New</vt:lpstr>
      <vt:lpstr>Franklin Gothic Book</vt:lpstr>
      <vt:lpstr>Franklin Gothic Medium</vt:lpstr>
      <vt:lpstr>Wingdings</vt:lpstr>
      <vt:lpstr>Angles</vt:lpstr>
      <vt:lpstr>Using MCSR Supercomputers</vt:lpstr>
      <vt:lpstr>Mississippi Center for Supercomputing Research (MCSR)</vt:lpstr>
      <vt:lpstr>Do I need a Supercomputer?</vt:lpstr>
      <vt:lpstr>What does a supercomputer do for me?</vt:lpstr>
      <vt:lpstr>What’s the catch?</vt:lpstr>
      <vt:lpstr>What’s so super about a supercomputer?</vt:lpstr>
      <vt:lpstr>Clusters</vt:lpstr>
      <vt:lpstr>MCSR Supercomputers</vt:lpstr>
      <vt:lpstr>MCSR Supercomputers</vt:lpstr>
      <vt:lpstr>MCSR Supercomputers</vt:lpstr>
      <vt:lpstr>Software</vt:lpstr>
      <vt:lpstr>Will my program run Faster?</vt:lpstr>
      <vt:lpstr>UNIX/Linux</vt:lpstr>
      <vt:lpstr>MCSR Gateway</vt:lpstr>
      <vt:lpstr>Connecting to HPCWOODS</vt:lpstr>
      <vt:lpstr>Connecting to Maple</vt:lpstr>
      <vt:lpstr>Basic UNIX TUTORIAL</vt:lpstr>
      <vt:lpstr>What’s PBS?</vt:lpstr>
      <vt:lpstr>Running an example job</vt:lpstr>
      <vt:lpstr>Running an interactive job</vt:lpstr>
      <vt:lpstr>Storage</vt:lpstr>
      <vt:lpstr>How do I get started?</vt:lpstr>
      <vt:lpstr>Questions?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Python for Beginners</dc:title>
  <dc:creator>Benjamin Pharr</dc:creator>
  <cp:lastModifiedBy>Microsoft Office User</cp:lastModifiedBy>
  <cp:revision>72</cp:revision>
  <dcterms:created xsi:type="dcterms:W3CDTF">2012-03-01T14:32:11Z</dcterms:created>
  <dcterms:modified xsi:type="dcterms:W3CDTF">2022-04-13T00:43:43Z</dcterms:modified>
</cp:coreProperties>
</file>